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61" r:id="rId4"/>
    <p:sldId id="264" r:id="rId5"/>
    <p:sldId id="283" r:id="rId6"/>
    <p:sldId id="284" r:id="rId7"/>
    <p:sldId id="267" r:id="rId8"/>
    <p:sldId id="272" r:id="rId9"/>
    <p:sldId id="273" r:id="rId10"/>
    <p:sldId id="274" r:id="rId11"/>
    <p:sldId id="275" r:id="rId12"/>
    <p:sldId id="276" r:id="rId13"/>
    <p:sldId id="285" r:id="rId14"/>
    <p:sldId id="286" r:id="rId15"/>
    <p:sldId id="277" r:id="rId16"/>
    <p:sldId id="282" r:id="rId17"/>
    <p:sldId id="278" r:id="rId18"/>
    <p:sldId id="280" r:id="rId19"/>
    <p:sldId id="28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1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23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A81F4-9DB7-41AF-9EA9-EB2AA56440E6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BC6CC-CAD6-4404-A4B0-386FF08E09C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8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7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65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52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04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66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00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79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19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5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72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1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39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85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98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Add </a:t>
            </a:r>
            <a:r>
              <a:rPr lang="de-CH" dirty="0" err="1" smtClean="0"/>
              <a:t>minimization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0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Add </a:t>
            </a:r>
            <a:r>
              <a:rPr lang="de-CH" dirty="0" err="1" smtClean="0"/>
              <a:t>minimization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8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71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19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5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29550" cy="2387600"/>
          </a:xfrm>
        </p:spPr>
        <p:txBody>
          <a:bodyPr anchor="t" anchorCtr="0">
            <a:normAutofit/>
          </a:bodyPr>
          <a:lstStyle>
            <a:lvl1pPr algn="l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2955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5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9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0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2/29/2016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75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5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9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7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08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02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2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2/29/2016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56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T Pressura Bold" panose="02000506020000020004" pitchFamily="50" charset="0"/>
              </a:defRPr>
            </a:lvl1pPr>
          </a:lstStyle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2820"/>
            <a:ext cx="1110316" cy="1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311899"/>
            <a:ext cx="4297680" cy="3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2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T Pressura Bold" panose="02000506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Numerical Analysis of the Adaptive Solar Façade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3372077"/>
            <a:ext cx="7829550" cy="251573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Jeremias </a:t>
            </a:r>
            <a:r>
              <a:rPr lang="en-US" dirty="0" err="1" smtClean="0"/>
              <a:t>Schmidli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Supervisor: </a:t>
            </a:r>
            <a:r>
              <a:rPr lang="en-US" dirty="0" err="1" smtClean="0"/>
              <a:t>Prageeth</a:t>
            </a:r>
            <a:r>
              <a:rPr lang="en-US" dirty="0" smtClean="0"/>
              <a:t> </a:t>
            </a:r>
            <a:r>
              <a:rPr lang="en-US" dirty="0" err="1" smtClean="0"/>
              <a:t>Jayathissa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391" y="2084275"/>
            <a:ext cx="4273723" cy="28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Successfully combine PV-Electricity Production with Building Energy Demand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Optimal Angles for Single Cluster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57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Outlook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Development of </a:t>
            </a:r>
            <a:r>
              <a:rPr lang="en-US" sz="2800" dirty="0" smtClean="0"/>
              <a:t>RC-Building </a:t>
            </a:r>
            <a:r>
              <a:rPr lang="en-US" sz="2800" dirty="0" smtClean="0"/>
              <a:t>Energy Simulation </a:t>
            </a:r>
            <a:r>
              <a:rPr lang="en-US" sz="2800" dirty="0" smtClean="0"/>
              <a:t>Tool </a:t>
            </a:r>
            <a:br>
              <a:rPr lang="en-US" sz="2800" dirty="0" smtClean="0"/>
            </a:br>
            <a:r>
              <a:rPr lang="en-US" sz="2000" dirty="0" smtClean="0"/>
              <a:t>(</a:t>
            </a:r>
            <a:r>
              <a:rPr lang="en-US" sz="2000" dirty="0"/>
              <a:t>C</a:t>
            </a:r>
            <a:r>
              <a:rPr lang="en-US" sz="2000" dirty="0" smtClean="0"/>
              <a:t>ollaboration with Mario and Amr)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Include detailed Efficiency </a:t>
            </a:r>
            <a:r>
              <a:rPr lang="en-US" sz="2800" dirty="0" smtClean="0"/>
              <a:t>Analysis of PV-Electricity </a:t>
            </a:r>
            <a:r>
              <a:rPr lang="en-US" sz="2800" dirty="0" smtClean="0"/>
              <a:t>Production</a:t>
            </a:r>
            <a:br>
              <a:rPr lang="en-US" sz="2800" dirty="0" smtClean="0"/>
            </a:br>
            <a:r>
              <a:rPr lang="en-US" sz="2200" dirty="0" smtClean="0"/>
              <a:t>(Collaboration with Johannes)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Include Energy-Use for Actuation in </a:t>
            </a:r>
            <a:r>
              <a:rPr lang="en-US" sz="2800" dirty="0" smtClean="0"/>
              <a:t>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Analyze </a:t>
            </a:r>
            <a:r>
              <a:rPr lang="en-US" sz="2800" dirty="0"/>
              <a:t>R</a:t>
            </a:r>
            <a:r>
              <a:rPr lang="en-US" sz="2800" dirty="0" smtClean="0"/>
              <a:t>esults for different Regions and Building Typologies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Use Multiple Clusters of PV-Panels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62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883920" y="5696857"/>
            <a:ext cx="62941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91" y="1879476"/>
            <a:ext cx="4654868" cy="3674895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Questions?</a:t>
            </a:r>
            <a:endParaRPr lang="en-US" sz="4400" dirty="0"/>
          </a:p>
        </p:txBody>
      </p:sp>
      <p:sp>
        <p:nvSpPr>
          <p:cNvPr id="2" name="Textfeld 1"/>
          <p:cNvSpPr txBox="1"/>
          <p:nvPr/>
        </p:nvSpPr>
        <p:spPr>
          <a:xfrm>
            <a:off x="883920" y="5696857"/>
            <a:ext cx="6368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https</a:t>
            </a:r>
            <a:r>
              <a:rPr lang="de-CH" dirty="0"/>
              <a:t>://github.com/architecture-building-systems/ASF_Simulation</a:t>
            </a:r>
          </a:p>
        </p:txBody>
      </p:sp>
    </p:spTree>
    <p:extLst>
      <p:ext uri="{BB962C8B-B14F-4D97-AF65-F5344CB8AC3E}">
        <p14:creationId xmlns:p14="http://schemas.microsoft.com/office/powerpoint/2010/main" val="24522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3" y="493958"/>
            <a:ext cx="7649804" cy="572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3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429646"/>
            <a:ext cx="7583170" cy="5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0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970" y="341085"/>
            <a:ext cx="9578627" cy="5407933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27050" y="5749018"/>
            <a:ext cx="842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Heating</a:t>
            </a:r>
            <a:r>
              <a:rPr lang="de-CH" dirty="0" smtClean="0"/>
              <a:t> COP = 3	</a:t>
            </a:r>
            <a:r>
              <a:rPr lang="de-CH" dirty="0" err="1" smtClean="0"/>
              <a:t>Cooling</a:t>
            </a:r>
            <a:r>
              <a:rPr lang="de-CH" dirty="0" smtClean="0"/>
              <a:t> COP = 3	</a:t>
            </a:r>
            <a:r>
              <a:rPr lang="de-CH" dirty="0" err="1" smtClean="0"/>
              <a:t>Lighting</a:t>
            </a:r>
            <a:r>
              <a:rPr lang="de-CH" dirty="0" smtClean="0"/>
              <a:t> = 3 W/m2	   PV-efficiency = 0.072 </a:t>
            </a:r>
          </a:p>
        </p:txBody>
      </p:sp>
    </p:spTree>
    <p:extLst>
      <p:ext uri="{BB962C8B-B14F-4D97-AF65-F5344CB8AC3E}">
        <p14:creationId xmlns:p14="http://schemas.microsoft.com/office/powerpoint/2010/main" val="43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527050" y="5749018"/>
            <a:ext cx="842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Heating</a:t>
            </a:r>
            <a:r>
              <a:rPr lang="de-CH" dirty="0" smtClean="0"/>
              <a:t> COP = 0.85   </a:t>
            </a:r>
            <a:r>
              <a:rPr lang="de-CH" dirty="0" err="1" smtClean="0"/>
              <a:t>Cooling</a:t>
            </a:r>
            <a:r>
              <a:rPr lang="de-CH" dirty="0" smtClean="0"/>
              <a:t> COP = 3	</a:t>
            </a:r>
            <a:r>
              <a:rPr lang="de-CH" dirty="0" err="1" smtClean="0"/>
              <a:t>Lighting</a:t>
            </a:r>
            <a:r>
              <a:rPr lang="de-CH" dirty="0" smtClean="0"/>
              <a:t> = 11.74 W/m2</a:t>
            </a:r>
            <a:r>
              <a:rPr lang="de-CH" dirty="0"/>
              <a:t> </a:t>
            </a:r>
            <a:r>
              <a:rPr lang="de-CH" dirty="0" smtClean="0"/>
              <a:t>   PV-efficiency = 0.072 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120" y="326571"/>
            <a:ext cx="9511945" cy="537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2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45" y="437924"/>
            <a:ext cx="7784360" cy="582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335144"/>
            <a:ext cx="7981950" cy="597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45" y="459696"/>
            <a:ext cx="7784360" cy="582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The Adaptive Solar Façade (ASF)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Individually Actuated Panels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Combines Dynamic Shading </a:t>
            </a:r>
            <a:br>
              <a:rPr lang="en-US" sz="2800" dirty="0" smtClean="0"/>
            </a:br>
            <a:r>
              <a:rPr lang="en-US" sz="2800" dirty="0" smtClean="0"/>
              <a:t>with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Needs to be Optimized for Cooling, Heating, Lighting, Actuation and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328185"/>
              </p:ext>
            </p:extLst>
          </p:nvPr>
        </p:nvGraphicFramePr>
        <p:xfrm>
          <a:off x="4743450" y="1944914"/>
          <a:ext cx="37719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Acrobat Document" r:id="rId4" imgW="3771866" imgH="2286000" progId="Acrobat.Document.11">
                  <p:embed/>
                </p:oleObj>
              </mc:Choice>
              <mc:Fallback>
                <p:oleObj name="Acrobat Document" r:id="rId4" imgW="3771866" imgH="22860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43450" y="1944914"/>
                        <a:ext cx="3771900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Overview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Problem 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Results and 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Conclusions and Outlook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6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527050" y="2743200"/>
            <a:ext cx="4250690" cy="419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Problem Description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ubtitle 2"/>
              <p:cNvSpPr txBox="1">
                <a:spLocks/>
              </p:cNvSpPr>
              <p:nvPr/>
            </p:nvSpPr>
            <p:spPr>
              <a:xfrm>
                <a:off x="527050" y="1589314"/>
                <a:ext cx="7829550" cy="41075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/>
                    </a:solidFill>
                    <a:latin typeface="GT Pressura Bold" panose="02000506020000020004" pitchFamily="50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GT Pressura Bold" panose="02000506020000020004" pitchFamily="50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GT Pressura Bold" panose="02000506020000020004" pitchFamily="50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GT Pressura Bold" panose="02000506020000020004" pitchFamily="50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GT Pressura Bold" panose="02000506020000020004" pitchFamily="50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 smtClean="0"/>
              </a:p>
              <a:p>
                <a:r>
                  <a:rPr lang="en-US" sz="2800" dirty="0" smtClean="0"/>
                  <a:t>Optimization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 smtClean="0"/>
              </a:p>
              <a:p>
                <a:r>
                  <a:rPr lang="en-US" sz="2800" dirty="0" smtClean="0"/>
                  <a:t>Minimize: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28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endParaRPr lang="en-US" sz="2800" dirty="0" smtClean="0"/>
              </a:p>
              <a:p>
                <a:endParaRPr lang="en-US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2800">
                        <a:latin typeface="Cambria Math" panose="02040503050406030204" pitchFamily="18" charset="0"/>
                      </a:rPr>
                      <m:t>C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𝐶𝑜𝑜𝑙𝑖𝑛𝑔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</m:oMath>
                </a14:m>
                <a:r>
                  <a:rPr lang="de-CH" sz="2800" dirty="0" smtClean="0"/>
                  <a:t> </a:t>
                </a:r>
                <a:endParaRPr lang="de-CH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2800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𝐻𝑒𝑎𝑡𝑖𝑛𝑔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</m:oMath>
                </a14:m>
                <a:r>
                  <a:rPr lang="de-CH" sz="2800" dirty="0" smtClean="0"/>
                  <a:t> </a:t>
                </a:r>
                <a:endParaRPr lang="de-CH" sz="2800" dirty="0"/>
              </a:p>
              <a:p>
                <a14:m>
                  <m:oMath xmlns:m="http://schemas.openxmlformats.org/officeDocument/2006/math"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𝐿𝑖𝑔h𝑡𝑖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𝑛𝑔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</m:oMath>
                </a14:m>
                <a:r>
                  <a:rPr lang="de-CH" sz="2800" dirty="0" smtClean="0"/>
                  <a:t> </a:t>
                </a:r>
                <a:endParaRPr lang="de-CH" sz="2800" dirty="0"/>
              </a:p>
              <a:p>
                <a14:m>
                  <m:oMath xmlns:m="http://schemas.openxmlformats.org/officeDocument/2006/math"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𝐴𝑐𝑡𝑢𝑎𝑡𝑖𝑜𝑛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𝐸𝑛𝑒𝑟𝑔𝑦</m:t>
                    </m:r>
                  </m:oMath>
                </a14:m>
                <a:r>
                  <a:rPr lang="de-CH" sz="2800" dirty="0" smtClean="0"/>
                  <a:t> </a:t>
                </a:r>
                <a:endParaRPr lang="de-CH" sz="2800" dirty="0"/>
              </a:p>
              <a:p>
                <a14:m>
                  <m:oMath xmlns:m="http://schemas.openxmlformats.org/officeDocument/2006/math"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𝐸𝑙𝑒𝑐𝑡𝑟𝑖𝑐𝑖𝑡𝑦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𝑃𝑟𝑜𝑑𝑢𝑐𝑡𝑖𝑜𝑛</m:t>
                    </m:r>
                  </m:oMath>
                </a14:m>
                <a:r>
                  <a:rPr lang="de-CH" sz="2800" dirty="0" smtClean="0"/>
                  <a:t> </a:t>
                </a:r>
                <a:endParaRPr lang="de-CH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0" y="1589314"/>
                <a:ext cx="7829550" cy="4107543"/>
              </a:xfrm>
              <a:prstGeom prst="rect">
                <a:avLst/>
              </a:prstGeom>
              <a:blipFill rotWithShape="0">
                <a:blip r:embed="rId3"/>
                <a:stretch>
                  <a:fillRect l="-140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7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527050" y="5422683"/>
            <a:ext cx="3272808" cy="419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Methodology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38" y="2008724"/>
            <a:ext cx="3956312" cy="4227585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527050" y="17093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r>
              <a:rPr lang="en-US" sz="2800" dirty="0" smtClean="0"/>
              <a:t>Combination Of Different </a:t>
            </a:r>
            <a:br>
              <a:rPr lang="en-US" sz="2800" dirty="0" smtClean="0"/>
            </a:br>
            <a:r>
              <a:rPr lang="en-US" sz="2800" dirty="0" smtClean="0"/>
              <a:t>Tools To Achieve Optimal</a:t>
            </a:r>
            <a:br>
              <a:rPr lang="en-US" sz="2800" dirty="0" smtClean="0"/>
            </a:br>
            <a:r>
              <a:rPr lang="en-US" sz="2800" dirty="0" smtClean="0"/>
              <a:t>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hteck 6"/>
              <p:cNvSpPr/>
              <p:nvPr/>
            </p:nvSpPr>
            <p:spPr>
              <a:xfrm>
                <a:off x="527050" y="5447567"/>
                <a:ext cx="33007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Minimize: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>
                        <a:latin typeface="Cambria Math" panose="02040503050406030204" pitchFamily="18" charset="0"/>
                      </a:rPr>
                      <m:t>C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0" y="5447567"/>
                <a:ext cx="330071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476" t="-10000" b="-26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r Verbinder 11"/>
          <p:cNvCxnSpPr/>
          <p:nvPr/>
        </p:nvCxnSpPr>
        <p:spPr>
          <a:xfrm>
            <a:off x="1737360" y="5742577"/>
            <a:ext cx="97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7086600" y="4355737"/>
            <a:ext cx="1089660" cy="29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3381542" y="5742577"/>
            <a:ext cx="31415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5134142" y="4355737"/>
            <a:ext cx="6113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6352576" y="5675049"/>
            <a:ext cx="505424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>
            <a:off x="624840" y="5742577"/>
            <a:ext cx="868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Case Study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27050" y="17093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Single Zone </a:t>
            </a:r>
            <a:r>
              <a:rPr lang="en-US" sz="2800" dirty="0"/>
              <a:t>O</a:t>
            </a:r>
            <a:r>
              <a:rPr lang="en-US" sz="2800" dirty="0" smtClean="0"/>
              <a:t>ffice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Simulation for One </a:t>
            </a:r>
            <a:r>
              <a:rPr lang="en-US" sz="2800" dirty="0"/>
              <a:t>Y</a:t>
            </a:r>
            <a:r>
              <a:rPr lang="en-US" sz="2800" dirty="0" smtClean="0"/>
              <a:t>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Weather File for Geneva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537" y="2337439"/>
            <a:ext cx="4273723" cy="28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1161187"/>
          </a:xfrm>
        </p:spPr>
        <p:txBody>
          <a:bodyPr>
            <a:noAutofit/>
          </a:bodyPr>
          <a:lstStyle/>
          <a:p>
            <a:r>
              <a:rPr lang="en-US" sz="4400" dirty="0" smtClean="0"/>
              <a:t>Radiation on </a:t>
            </a:r>
            <a:r>
              <a:rPr lang="en-US" sz="4400" dirty="0" smtClean="0"/>
              <a:t>Panels </a:t>
            </a:r>
            <a:r>
              <a:rPr lang="en-US" sz="2400" dirty="0" smtClean="0"/>
              <a:t>(Collaboration with Johannes)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Radiation </a:t>
            </a:r>
            <a:r>
              <a:rPr lang="en-US" sz="2800" dirty="0" smtClean="0"/>
              <a:t>Analysis with Ladybug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Includes Self-Shading</a:t>
            </a:r>
          </a:p>
          <a:p>
            <a:endParaRPr lang="en-US" sz="2800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075" y="2895600"/>
            <a:ext cx="5117954" cy="291737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761140" y="5754852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I</a:t>
            </a:r>
            <a:r>
              <a:rPr lang="de-CH" dirty="0" smtClean="0"/>
              <a:t>nsolation </a:t>
            </a:r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en-US" dirty="0" smtClean="0"/>
              <a:t>11:00-12:00 on June 16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670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Optimum Orientation of Panels 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88689"/>
            <a:ext cx="8240174" cy="416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724" y="1531257"/>
            <a:ext cx="9493924" cy="472916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Net Energy Demand at Optimum Orientation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53606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300</Words>
  <Application>Microsoft Office PowerPoint</Application>
  <PresentationFormat>Bildschirmpräsentation (4:3)</PresentationFormat>
  <Paragraphs>214</Paragraphs>
  <Slides>19</Slides>
  <Notes>19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GT Pressura Bold</vt:lpstr>
      <vt:lpstr>Office Theme</vt:lpstr>
      <vt:lpstr>Acrobat Document</vt:lpstr>
      <vt:lpstr>Numerical Analysis of the Adaptive Solar Façade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ETH Zuerich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marifrei</dc:creator>
  <cp:lastModifiedBy>Assistenz</cp:lastModifiedBy>
  <cp:revision>37</cp:revision>
  <dcterms:created xsi:type="dcterms:W3CDTF">2015-03-20T14:34:43Z</dcterms:created>
  <dcterms:modified xsi:type="dcterms:W3CDTF">2016-02-29T16:46:40Z</dcterms:modified>
</cp:coreProperties>
</file>